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083" r:id="rId2"/>
    <p:sldId id="2142" r:id="rId3"/>
    <p:sldId id="2143" r:id="rId4"/>
    <p:sldId id="2144" r:id="rId5"/>
    <p:sldId id="2145" r:id="rId6"/>
    <p:sldId id="2146" r:id="rId7"/>
    <p:sldId id="2147" r:id="rId8"/>
    <p:sldId id="2148" r:id="rId9"/>
    <p:sldId id="2149" r:id="rId10"/>
    <p:sldId id="2150" r:id="rId11"/>
    <p:sldId id="2151" r:id="rId12"/>
    <p:sldId id="2152" r:id="rId13"/>
    <p:sldId id="2153" r:id="rId14"/>
    <p:sldId id="2154" r:id="rId15"/>
    <p:sldId id="2155" r:id="rId16"/>
    <p:sldId id="2156" r:id="rId17"/>
    <p:sldId id="2167" r:id="rId18"/>
    <p:sldId id="2157" r:id="rId19"/>
    <p:sldId id="2158" r:id="rId20"/>
    <p:sldId id="2159" r:id="rId21"/>
    <p:sldId id="2160" r:id="rId22"/>
    <p:sldId id="2161" r:id="rId23"/>
    <p:sldId id="2162" r:id="rId24"/>
    <p:sldId id="2163" r:id="rId25"/>
    <p:sldId id="2164" r:id="rId26"/>
    <p:sldId id="2171" r:id="rId27"/>
    <p:sldId id="2165" r:id="rId28"/>
    <p:sldId id="2166" r:id="rId29"/>
    <p:sldId id="2168" r:id="rId30"/>
    <p:sldId id="2169" r:id="rId31"/>
    <p:sldId id="2170" r:id="rId32"/>
    <p:sldId id="2172" r:id="rId33"/>
    <p:sldId id="217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6FAE"/>
    <a:srgbClr val="6D8FA8"/>
    <a:srgbClr val="835DAD"/>
    <a:srgbClr val="7B6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39C74-EDE1-2B48-9895-C6283B887B16}" v="3" dt="2022-11-04T06:10:55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5733" y="105286"/>
            <a:ext cx="4001982" cy="338259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ctr" latinLnBrk="1" hangingPunct="0">
              <a:spcBef>
                <a:spcPct val="50000"/>
              </a:spcBef>
              <a:spcAft>
                <a:spcPct val="0"/>
              </a:spcAft>
              <a:defRPr kumimoji="1" lang="ko-KR" altLang="en-US" sz="1714" b="0" kern="0" dirty="0">
                <a:solidFill>
                  <a:srgbClr val="000000"/>
                </a:solidFill>
                <a:latin typeface="Arial" charset="0"/>
                <a:ea typeface="현대하모니 M" pitchFamily="18" charset="-127"/>
                <a:cs typeface="Arial" charset="0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96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>
            <a:extLst>
              <a:ext uri="{FF2B5EF4-FFF2-40B4-BE49-F238E27FC236}">
                <a16:creationId xmlns:a16="http://schemas.microsoft.com/office/drawing/2014/main" id="{113A96C3-ECF8-4E05-A6C4-65822D5515A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47902"/>
            <a:ext cx="12192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ko-KR" altLang="en-US" sz="985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5DFF76-0A4B-4FA5-891C-0E4F4D176B51}"/>
              </a:ext>
            </a:extLst>
          </p:cNvPr>
          <p:cNvSpPr/>
          <p:nvPr userDrawn="1"/>
        </p:nvSpPr>
        <p:spPr bwMode="auto">
          <a:xfrm>
            <a:off x="10497699" y="136155"/>
            <a:ext cx="1285714" cy="1840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53156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786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ea typeface="+mj-ea"/>
              </a:rPr>
              <a:t>Confidential</a:t>
            </a:r>
            <a:endParaRPr kumimoji="1" lang="ko-KR" altLang="en-US" sz="786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+mn-lt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37030D-002C-4AC3-B073-CFD8E29577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665" y="6568752"/>
            <a:ext cx="485674" cy="1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36DB0A92-183C-4FFB-904C-6754C133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2D9ADE-9B63-4420-96D2-E730E6B28A9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835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/>
              <a:t>Control Panel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702024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B 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1" y="727200"/>
            <a:ext cx="10295998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7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B(Deploy)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2" y="727200"/>
            <a:ext cx="10295996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B(Deploy)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2" y="727200"/>
            <a:ext cx="10295996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B(Deploy popup)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2" y="727200"/>
            <a:ext cx="10295996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4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B(Upgrade)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2" y="727200"/>
            <a:ext cx="10295996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B(Enable SDN)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2" y="727200"/>
            <a:ext cx="10295996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B(Disable SDN)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2" y="727200"/>
            <a:ext cx="10295996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1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B(Reset) 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1" y="727200"/>
            <a:ext cx="10295998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B(Reset popup)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2" y="727200"/>
            <a:ext cx="10295996" cy="5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3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C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3" y="727200"/>
            <a:ext cx="10295994" cy="5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A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0" y="727200"/>
            <a:ext cx="10296000" cy="57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9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C(Deploy)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3" y="727200"/>
            <a:ext cx="10295994" cy="57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5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C(Deploy)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3" y="727200"/>
            <a:ext cx="10295994" cy="57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81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C(Deploy popup)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3" y="727200"/>
            <a:ext cx="10295994" cy="57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23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C(Upgrade)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3" y="727200"/>
            <a:ext cx="10295994" cy="57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7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C(Enable SDN)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3" y="727200"/>
            <a:ext cx="10295994" cy="57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8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C(Disable SDN)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3" y="727200"/>
            <a:ext cx="10295994" cy="57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76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C(Reset)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3" y="727200"/>
            <a:ext cx="10295994" cy="579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8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C(Reset Popup)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3" y="727200"/>
            <a:ext cx="10295994" cy="57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63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36DB0A92-183C-4FFB-904C-6754C133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2D9ADE-9B63-4420-96D2-E730E6B28A9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26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/>
              <a:t>Network Node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687113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Network Node - A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4" y="727200"/>
            <a:ext cx="10295992" cy="57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5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A(Deploy)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0" y="727200"/>
            <a:ext cx="10296000" cy="57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0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Network Node - B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4" y="727200"/>
            <a:ext cx="10295992" cy="57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9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Network Node - C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4" y="727200"/>
            <a:ext cx="10295991" cy="57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8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Network Node - D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5" y="727200"/>
            <a:ext cx="10295989" cy="57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4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Network Node - E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4" y="727200"/>
            <a:ext cx="10295991" cy="57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1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A(Deploy)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0" y="727200"/>
            <a:ext cx="10296000" cy="57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7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A(Deployed popup)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0" y="727200"/>
            <a:ext cx="10296000" cy="57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A(Upgrade)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0" y="727200"/>
            <a:ext cx="10296000" cy="57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4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A(Enable SDN)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0" y="727200"/>
            <a:ext cx="10296000" cy="57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1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A(Disable SDN)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1" y="727200"/>
            <a:ext cx="10295998" cy="57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4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5732" y="105286"/>
            <a:ext cx="8344827" cy="338259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Control Panel – A(Reset popup)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CD365-034D-2E82-2335-F9C306EAC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01" y="727200"/>
            <a:ext cx="10295998" cy="57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4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테마</vt:lpstr>
      <vt:lpstr>PowerPoint Presentation</vt:lpstr>
      <vt:lpstr>Control Panel – A</vt:lpstr>
      <vt:lpstr>Control Panel – A(Deploy)</vt:lpstr>
      <vt:lpstr>Control Panel – A(Deploy)</vt:lpstr>
      <vt:lpstr>Control Panel – A(Deployed popup)</vt:lpstr>
      <vt:lpstr>Control Panel – A(Upgrade)</vt:lpstr>
      <vt:lpstr>Control Panel – A(Enable SDN)</vt:lpstr>
      <vt:lpstr>Control Panel – A(Disable SDN)</vt:lpstr>
      <vt:lpstr>Control Panel – A(Reset popup)</vt:lpstr>
      <vt:lpstr>Control Panel – B </vt:lpstr>
      <vt:lpstr>Control Panel – B(Deploy)</vt:lpstr>
      <vt:lpstr>Control Panel – B(Deploy)</vt:lpstr>
      <vt:lpstr>Control Panel – B(Deploy popup)</vt:lpstr>
      <vt:lpstr>Control Panel – B(Upgrade)</vt:lpstr>
      <vt:lpstr>Control Panel – B(Enable SDN)</vt:lpstr>
      <vt:lpstr>Control Panel – B(Disable SDN)</vt:lpstr>
      <vt:lpstr>Control Panel – B(Reset) </vt:lpstr>
      <vt:lpstr>Control Panel – B(Reset popup)</vt:lpstr>
      <vt:lpstr>Control Panel – C</vt:lpstr>
      <vt:lpstr>Control Panel – C(Deploy)</vt:lpstr>
      <vt:lpstr>Control Panel – C(Deploy)</vt:lpstr>
      <vt:lpstr>Control Panel – C(Deploy popup)</vt:lpstr>
      <vt:lpstr>Control Panel – C(Upgrade)</vt:lpstr>
      <vt:lpstr>Control Panel – C(Enable SDN)</vt:lpstr>
      <vt:lpstr>Control Panel – C(Disable SDN)</vt:lpstr>
      <vt:lpstr>Control Panel – C(Reset)</vt:lpstr>
      <vt:lpstr>Control Panel – C(Reset Popup)</vt:lpstr>
      <vt:lpstr>PowerPoint Presentation</vt:lpstr>
      <vt:lpstr>Network Node - A</vt:lpstr>
      <vt:lpstr>Network Node - B</vt:lpstr>
      <vt:lpstr>Network Node - C</vt:lpstr>
      <vt:lpstr>Network Node - D</vt:lpstr>
      <vt:lpstr>Network Node - 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2.1. Home</dc:title>
  <dc:creator>선우치웅</dc:creator>
  <cp:revision>5</cp:revision>
  <dcterms:created xsi:type="dcterms:W3CDTF">2021-11-04T01:21:57Z</dcterms:created>
  <dcterms:modified xsi:type="dcterms:W3CDTF">2022-11-07T07:08:35Z</dcterms:modified>
</cp:coreProperties>
</file>